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66" r:id="rId4"/>
    <p:sldId id="267" r:id="rId5"/>
    <p:sldId id="268" r:id="rId6"/>
    <p:sldId id="269" r:id="rId7"/>
    <p:sldId id="270" r:id="rId8"/>
    <p:sldId id="261" r:id="rId9"/>
    <p:sldId id="262" r:id="rId10"/>
    <p:sldId id="263" r:id="rId11"/>
    <p:sldId id="260" r:id="rId12"/>
    <p:sldId id="259" r:id="rId13"/>
    <p:sldId id="258" r:id="rId14"/>
    <p:sldId id="257" r:id="rId15"/>
    <p:sldId id="264" r:id="rId16"/>
    <p:sldId id="271" r:id="rId1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H="1">
            <a:off x="10839450" y="4485640"/>
            <a:ext cx="423545" cy="984250"/>
          </a:xfrm>
        </p:spPr>
        <p:txBody>
          <a:bodyPr>
            <a:normAutofit/>
          </a:bodyPr>
          <a:p>
            <a:r>
              <a:rPr lang="en-IN" altLang="en-US"/>
              <a:t>  </a:t>
            </a:r>
            <a:endParaRPr lang="en-IN" altLang="en-US"/>
          </a:p>
        </p:txBody>
      </p:sp>
      <p:pic>
        <p:nvPicPr>
          <p:cNvPr id="4" name="Content Placeholder 3" descr="UniSender"/>
          <p:cNvPicPr>
            <a:picLocks noChangeAspect="1"/>
          </p:cNvPicPr>
          <p:nvPr>
            <p:ph idx="1"/>
          </p:nvPr>
        </p:nvPicPr>
        <p:blipFill>
          <a:blip r:embed="rId1"/>
          <a:stretch>
            <a:fillRect/>
          </a:stretch>
        </p:blipFill>
        <p:spPr>
          <a:xfrm>
            <a:off x="1198880" y="1248410"/>
            <a:ext cx="10165715" cy="3739515"/>
          </a:xfrm>
          <a:prstGeom prst="rect">
            <a:avLst/>
          </a:prstGeom>
        </p:spPr>
      </p:pic>
      <p:sp>
        <p:nvSpPr>
          <p:cNvPr id="5" name="Text Box 4"/>
          <p:cNvSpPr txBox="1"/>
          <p:nvPr/>
        </p:nvSpPr>
        <p:spPr>
          <a:xfrm>
            <a:off x="5012055" y="5181600"/>
            <a:ext cx="2540000" cy="368300"/>
          </a:xfrm>
          <a:prstGeom prst="rect">
            <a:avLst/>
          </a:prstGeom>
          <a:noFill/>
        </p:spPr>
        <p:txBody>
          <a:bodyPr wrap="square" rtlCol="0" anchor="t">
            <a:spAutoFit/>
          </a:bodyPr>
          <a:p>
            <a:r>
              <a:rPr lang="en-IN" altLang="en-US"/>
              <a:t>   </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DASHBOARD</a:t>
            </a:r>
            <a:endParaRPr lang="en-IN" altLang="en-US"/>
          </a:p>
        </p:txBody>
      </p:sp>
      <p:pic>
        <p:nvPicPr>
          <p:cNvPr id="6" name="Content Placeholder 5" descr="Screenshot (15)"/>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EMAIL COMPONENT</a:t>
            </a:r>
            <a:endParaRPr lang="en-IN" altLang="en-US"/>
          </a:p>
        </p:txBody>
      </p:sp>
      <p:pic>
        <p:nvPicPr>
          <p:cNvPr id="7" name="Content Placeholder 6" descr="Screenshot (17)"/>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SUCCESSFULY EMAIL SENT MESSAGE</a:t>
            </a:r>
            <a:endParaRPr lang="en-IN" altLang="en-US"/>
          </a:p>
        </p:txBody>
      </p:sp>
      <p:pic>
        <p:nvPicPr>
          <p:cNvPr id="8" name="Content Placeholder 7" descr="Screenshot (18)"/>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MESSAGE COMPONENT</a:t>
            </a:r>
            <a:endParaRPr lang="en-IN" altLang="en-US"/>
          </a:p>
        </p:txBody>
      </p:sp>
      <p:pic>
        <p:nvPicPr>
          <p:cNvPr id="6" name="Content Placeholder 5" descr="Screenshot (20)"/>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MESSAGE SUCCESSFULLY SENT</a:t>
            </a:r>
            <a:endParaRPr lang="en-IN" altLang="en-US"/>
          </a:p>
        </p:txBody>
      </p:sp>
      <p:pic>
        <p:nvPicPr>
          <p:cNvPr id="4" name="Content Placeholder 3" descr="Screenshot (19)"/>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endParaRPr lang="en-IN" altLang="en-US"/>
          </a:p>
        </p:txBody>
      </p:sp>
      <p:sp>
        <p:nvSpPr>
          <p:cNvPr id="3" name="Content Placeholder 2"/>
          <p:cNvSpPr>
            <a:spLocks noGrp="1"/>
          </p:cNvSpPr>
          <p:nvPr>
            <p:ph idx="1"/>
          </p:nvPr>
        </p:nvSpPr>
        <p:spPr/>
        <p:txBody>
          <a:bodyPr/>
          <a:p>
            <a:endParaRPr lang="en-US"/>
          </a:p>
          <a:p>
            <a:endParaRPr lang="en-US"/>
          </a:p>
          <a:p>
            <a:endParaRPr lang="en-US"/>
          </a:p>
          <a:p>
            <a:pPr marL="0" indent="0">
              <a:buNone/>
            </a:pPr>
            <a:r>
              <a:rPr lang="en-IN" altLang="en-US">
                <a:sym typeface="+mn-ea"/>
              </a:rPr>
              <a:t>                                            THANK YOU!!!</a:t>
            </a:r>
            <a:endParaRPr lang="en-IN" altLang="en-US"/>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r>
              <a:rPr lang="en-IN" altLang="en-US">
                <a:ln/>
                <a:solidFill>
                  <a:schemeClr val="tx1"/>
                </a:solidFill>
                <a:effectLst>
                  <a:outerShdw blurRad="38100" dist="19050" dir="2700000" algn="tl" rotWithShape="0">
                    <a:schemeClr val="dk1">
                      <a:alpha val="40000"/>
                    </a:schemeClr>
                  </a:outerShdw>
                </a:effectLst>
              </a:rPr>
              <a:t>UNISENDER</a:t>
            </a:r>
            <a:endParaRPr lang="en-IN" altLang="en-US">
              <a:ln/>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p:txBody>
          <a:bodyPr>
            <a:normAutofit fontScale="80000"/>
          </a:bodyPr>
          <a:p>
            <a:r>
              <a:rPr lang="en-US"/>
              <a:t>This project is about sending Emails and SMS using Node.js through web service. </a:t>
            </a:r>
            <a:endParaRPr lang="en-US"/>
          </a:p>
          <a:p>
            <a:endParaRPr lang="en-US"/>
          </a:p>
          <a:p>
            <a:r>
              <a:rPr lang="en-US"/>
              <a:t>How does it work?</a:t>
            </a:r>
            <a:endParaRPr lang="en-US"/>
          </a:p>
          <a:p>
            <a:pPr marL="0" indent="0">
              <a:buNone/>
            </a:pPr>
            <a:r>
              <a:rPr lang="en-US"/>
              <a:t>We made use of packages and few services provided by nexmo messaging server in Node.js to send emails and text messages.Nodemailer is a builtin package that comes with Node.js and nexmo is another builtin package that lets us use the sms services provided by nexmo.Intially you need to create an accont with Nexmo to use the sms services.You can use the trial version where in you will be given limited number of messages.You need to subscribe a plan to customise the message content and add your custom numbers.All the registered users can send both emails and messages using a single appliaction which is the main objective behind using UNISENDER.</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TECHNOLOGIES USED:</a:t>
            </a:r>
            <a:endParaRPr lang="en-IN" altLang="en-US"/>
          </a:p>
        </p:txBody>
      </p:sp>
      <p:sp>
        <p:nvSpPr>
          <p:cNvPr id="3" name="Content Placeholder 2"/>
          <p:cNvSpPr>
            <a:spLocks noGrp="1"/>
          </p:cNvSpPr>
          <p:nvPr>
            <p:ph idx="1"/>
          </p:nvPr>
        </p:nvSpPr>
        <p:spPr/>
        <p:txBody>
          <a:bodyPr/>
          <a:p>
            <a:r>
              <a:rPr lang="en-IN" altLang="en-US"/>
              <a:t>ANGULAR JS</a:t>
            </a:r>
            <a:endParaRPr lang="en-IN" altLang="en-US"/>
          </a:p>
          <a:p>
            <a:r>
              <a:rPr lang="en-IN" altLang="en-US"/>
              <a:t>NODE JS</a:t>
            </a:r>
            <a:endParaRPr lang="en-IN" altLang="en-US"/>
          </a:p>
          <a:p>
            <a:r>
              <a:rPr lang="en-IN" altLang="en-US"/>
              <a:t>MONGODB</a:t>
            </a:r>
            <a:endParaRPr lang="en-IN" altLang="en-US"/>
          </a:p>
          <a:p>
            <a:r>
              <a:rPr lang="en-IN" altLang="en-US"/>
              <a:t>EXPRESS JS</a:t>
            </a:r>
            <a:endParaRPr lang="en-IN" altLang="en-US"/>
          </a:p>
          <a:p>
            <a:r>
              <a:rPr lang="en-IN" altLang="en-US"/>
              <a:t>BOOTSTRAP</a:t>
            </a:r>
            <a:endParaRPr lang="en-IN" altLang="en-US"/>
          </a:p>
          <a:p>
            <a:r>
              <a:rPr lang="en-IN" altLang="en-US"/>
              <a:t>HTML</a:t>
            </a: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18440"/>
            <a:ext cx="10515600" cy="1325563"/>
          </a:xfrm>
        </p:spPr>
        <p:txBody>
          <a:bodyPr/>
          <a:p>
            <a:r>
              <a:rPr lang="en-IN" altLang="en-US"/>
              <a:t>WHAT IS ANGULAR?</a:t>
            </a:r>
            <a:endParaRPr lang="en-IN" altLang="en-US"/>
          </a:p>
        </p:txBody>
      </p:sp>
      <p:sp>
        <p:nvSpPr>
          <p:cNvPr id="3" name="Content Placeholder 2"/>
          <p:cNvSpPr>
            <a:spLocks noGrp="1"/>
          </p:cNvSpPr>
          <p:nvPr>
            <p:ph idx="1"/>
          </p:nvPr>
        </p:nvSpPr>
        <p:spPr/>
        <p:txBody>
          <a:bodyPr>
            <a:normAutofit fontScale="60000"/>
          </a:bodyPr>
          <a:p>
            <a:r>
              <a:rPr lang="en-US"/>
              <a:t>AngularJS is a JavaScript-based open-source front-end web application framework mainly maintained by Google and by a community of individuals and corporations to address many of the challenges encountered in developing single-page applications.</a:t>
            </a:r>
            <a:endParaRPr lang="en-US"/>
          </a:p>
          <a:p>
            <a:pPr marL="0" indent="0">
              <a:buNone/>
            </a:pPr>
            <a:endParaRPr lang="en-US"/>
          </a:p>
          <a:p>
            <a:r>
              <a:rPr lang="en-US"/>
              <a:t>AngularJS's design goals include:</a:t>
            </a:r>
            <a:endParaRPr lang="en-US"/>
          </a:p>
          <a:p>
            <a:r>
              <a:rPr lang="en-US"/>
              <a:t>to decouple DOM manipulation from application logic. The difficulty of this is dramatically affected by the way the code is structured.</a:t>
            </a:r>
            <a:endParaRPr lang="en-US"/>
          </a:p>
          <a:p>
            <a:r>
              <a:rPr lang="en-US"/>
              <a:t>to decouple the client side of an application from the server side. This allows development work to progress in parallel, and allows for reuse of both sides.</a:t>
            </a:r>
            <a:endParaRPr lang="en-US"/>
          </a:p>
          <a:p>
            <a:r>
              <a:rPr lang="en-US"/>
              <a:t>to provide structure for the journey of building an application: from designing the UI, through writing the business logic, to testing.</a:t>
            </a:r>
            <a:endParaRPr lang="en-US"/>
          </a:p>
          <a:p>
            <a:r>
              <a:rPr lang="en-US"/>
              <a:t>Angular implements the MVC pattern to separate presentation, data, and logic components.Using dependency injection, Angular brings traditionally server-side services, such as view-dependent controllers, to client-side web applications. Consequently, much of the burden on the server can be reduced.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WHAT IS NODE.JS?</a:t>
            </a:r>
            <a:endParaRPr lang="en-IN" altLang="en-US"/>
          </a:p>
        </p:txBody>
      </p:sp>
      <p:sp>
        <p:nvSpPr>
          <p:cNvPr id="3" name="Content Placeholder 2"/>
          <p:cNvSpPr>
            <a:spLocks noGrp="1"/>
          </p:cNvSpPr>
          <p:nvPr>
            <p:ph idx="1"/>
          </p:nvPr>
        </p:nvSpPr>
        <p:spPr/>
        <p:txBody>
          <a:bodyPr/>
          <a:p>
            <a:pPr marL="0" indent="0">
              <a:buNone/>
            </a:pPr>
            <a:r>
              <a:rPr lang="en-IN" altLang="en-US"/>
              <a:t>Node.js is a javascript runtime built on Chrome's V8 engiene.</a:t>
            </a:r>
            <a:endParaRPr lang="en-IN" altLang="en-US"/>
          </a:p>
          <a:p>
            <a:pPr marL="0" indent="0">
              <a:buNone/>
            </a:pPr>
            <a:endParaRPr lang="en-IN" altLang="en-US"/>
          </a:p>
          <a:p>
            <a:pPr marL="0" indent="0">
              <a:buNone/>
            </a:pPr>
            <a:r>
              <a:rPr lang="en-IN" altLang="en-US"/>
              <a:t>Node.js uses event-driven,non-blocking  I/O model that makes it lightwieght and efficient.</a:t>
            </a:r>
            <a:endParaRPr lang="en-IN" altLang="en-US"/>
          </a:p>
          <a:p>
            <a:pPr marL="0" indent="0">
              <a:buNone/>
            </a:pPr>
            <a:endParaRPr lang="en-IN" altLang="en-US"/>
          </a:p>
          <a:p>
            <a:pPr marL="0" indent="0">
              <a:buNone/>
            </a:pPr>
            <a:r>
              <a:rPr lang="en-IN" altLang="en-US"/>
              <a:t>Node.js offers you the possibility to write servers using javascript with an incredibe performance.</a:t>
            </a: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WHAT IS MONGODB?</a:t>
            </a:r>
            <a:endParaRPr lang="en-IN" altLang="en-US"/>
          </a:p>
        </p:txBody>
      </p:sp>
      <p:sp>
        <p:nvSpPr>
          <p:cNvPr id="3" name="Content Placeholder 2"/>
          <p:cNvSpPr>
            <a:spLocks noGrp="1"/>
          </p:cNvSpPr>
          <p:nvPr>
            <p:ph idx="1"/>
          </p:nvPr>
        </p:nvSpPr>
        <p:spPr>
          <a:xfrm>
            <a:off x="750570" y="1548130"/>
            <a:ext cx="10603230" cy="4893310"/>
          </a:xfrm>
        </p:spPr>
        <p:txBody>
          <a:bodyPr>
            <a:normAutofit fontScale="70000"/>
          </a:bodyPr>
          <a:p>
            <a:r>
              <a:rPr lang="en-US"/>
              <a:t>MongoDB is an open-source document database that provides high performance, high availability, and automatic scaling.</a:t>
            </a:r>
            <a:endParaRPr lang="en-US"/>
          </a:p>
          <a:p>
            <a:endParaRPr lang="en-US"/>
          </a:p>
          <a:p>
            <a:r>
              <a:rPr lang="en-US"/>
              <a:t>In simple words you can say that - Mongo DB is a document oriented database. It is an open source product, developed and supported by a company named 10gen.</a:t>
            </a:r>
            <a:endParaRPr lang="en-US"/>
          </a:p>
          <a:p>
            <a:endParaRPr lang="en-US"/>
          </a:p>
          <a:p>
            <a:r>
              <a:rPr lang="en-US"/>
              <a:t>MongoDB is available under General Public license for free and it is also available under Commercial license from the manufacture.</a:t>
            </a:r>
            <a:endParaRPr lang="en-US"/>
          </a:p>
          <a:p>
            <a:endParaRPr lang="en-US"/>
          </a:p>
          <a:p>
            <a:r>
              <a:rPr lang="en-US"/>
              <a:t>"Mongo DB is scalable, open source, high performance, document oriented database." - 10 gen</a:t>
            </a:r>
            <a:endParaRPr lang="en-US"/>
          </a:p>
          <a:p>
            <a:endParaRPr lang="en-US"/>
          </a:p>
          <a:p>
            <a:r>
              <a:rPr lang="en-US"/>
              <a:t>MongoDB was designed to work with commodity servers. Now it is used by company of all sizes, across all industry.</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LOGIN PAGE:</a:t>
            </a:r>
            <a:endParaRPr lang="en-IN" altLang="en-US"/>
          </a:p>
        </p:txBody>
      </p:sp>
      <p:pic>
        <p:nvPicPr>
          <p:cNvPr id="7" name="Content Placeholder 6" descr="Screenshot (7)"/>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USER REGISTRATION PAGE</a:t>
            </a:r>
            <a:endParaRPr lang="en-IN" altLang="en-US"/>
          </a:p>
        </p:txBody>
      </p:sp>
      <p:pic>
        <p:nvPicPr>
          <p:cNvPr id="4" name="Content Placeholder 3" descr="Screenshot (21)"/>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LOGIN SUCCESS MESSAGE</a:t>
            </a:r>
            <a:endParaRPr lang="en-IN" altLang="en-US"/>
          </a:p>
        </p:txBody>
      </p:sp>
      <p:pic>
        <p:nvPicPr>
          <p:cNvPr id="4" name="Content Placeholder 3" descr="Screenshot (14)"/>
          <p:cNvPicPr>
            <a:picLocks noChangeAspect="1"/>
          </p:cNvPicPr>
          <p:nvPr>
            <p:ph idx="1"/>
          </p:nvPr>
        </p:nvPicPr>
        <p:blipFill>
          <a:blip r:embed="rId1"/>
          <a:stretch>
            <a:fillRect/>
          </a:stretch>
        </p:blipFill>
        <p:spPr>
          <a:xfrm>
            <a:off x="2225675" y="1825625"/>
            <a:ext cx="7739380"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2992</Words>
  <Application>WPS Presentation</Application>
  <PresentationFormat>Widescreen</PresentationFormat>
  <Paragraphs>73</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
      <vt:lpstr>Arial Unicode MS</vt:lpstr>
      <vt:lpstr>Calibri Light</vt:lpstr>
      <vt:lpstr>Calibri</vt:lpstr>
      <vt:lpstr>Microsoft YaHei</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GURU</dc:creator>
  <cp:lastModifiedBy>GURU</cp:lastModifiedBy>
  <cp:revision>9</cp:revision>
  <dcterms:created xsi:type="dcterms:W3CDTF">2017-11-09T09:14:05Z</dcterms:created>
  <dcterms:modified xsi:type="dcterms:W3CDTF">2017-11-09T16:39:09Z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1033-10.2.0.5965</vt:lpwstr>
  </property>
</Properties>
</file>